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Impact" charset="1" panose="020B0806030902050204"/>
      <p:regular r:id="rId26"/>
    </p:embeddedFont>
    <p:embeddedFont>
      <p:font typeface="Poppins" charset="1" panose="00000500000000000000"/>
      <p:regular r:id="rId27"/>
    </p:embeddedFont>
    <p:embeddedFont>
      <p:font typeface="Poppins Medium" charset="1" panose="00000600000000000000"/>
      <p:regular r:id="rId28"/>
    </p:embeddedFont>
    <p:embeddedFont>
      <p:font typeface="Poppins Bold" charset="1" panose="00000800000000000000"/>
      <p:regular r:id="rId29"/>
    </p:embeddedFont>
    <p:embeddedFont>
      <p:font typeface="Poppins Italics" charset="1" panose="00000500000000000000"/>
      <p:regular r:id="rId30"/>
    </p:embeddedFont>
    <p:embeddedFont>
      <p:font typeface="Anton" charset="1" panose="000005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1.png" Type="http://schemas.openxmlformats.org/officeDocument/2006/relationships/image"/><Relationship Id="rId7" Target="../embeddings/oleObject2.bin" Type="http://schemas.openxmlformats.org/officeDocument/2006/relationships/oleObjec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7.png" Type="http://schemas.openxmlformats.org/officeDocument/2006/relationships/image"/><Relationship Id="rId7" Target="../embeddings/oleObject1.bin" Type="http://schemas.openxmlformats.org/officeDocument/2006/relationships/oleObjec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7.png" Type="http://schemas.openxmlformats.org/officeDocument/2006/relationships/image"/><Relationship Id="rId7" Target="../media/image28.jpe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66517">
            <a:off x="8172982" y="-1473762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493551">
            <a:off x="-3091661" y="3509943"/>
            <a:ext cx="15325477" cy="8242765"/>
          </a:xfrm>
          <a:custGeom>
            <a:avLst/>
            <a:gdLst/>
            <a:ahLst/>
            <a:cxnLst/>
            <a:rect r="r" b="b" t="t" l="l"/>
            <a:pathLst>
              <a:path h="8242765" w="15325477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0042" y="349542"/>
            <a:ext cx="9587917" cy="9587917"/>
          </a:xfrm>
          <a:custGeom>
            <a:avLst/>
            <a:gdLst/>
            <a:ahLst/>
            <a:cxnLst/>
            <a:rect r="r" b="b" t="t" l="l"/>
            <a:pathLst>
              <a:path h="9587917" w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4372" y="3100907"/>
            <a:ext cx="14319257" cy="2841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PROMPTMESH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57478" y="5856335"/>
            <a:ext cx="8773043" cy="2422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48"/>
              </a:lnSpc>
            </a:pPr>
            <a:r>
              <a:rPr lang="en-US" sz="2600" spc="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JUSTIN BRAD RODRIGUEZ SANCHEZ</a:t>
            </a:r>
          </a:p>
          <a:p>
            <a:pPr algn="ctr">
              <a:lnSpc>
                <a:spcPts val="3848"/>
              </a:lnSpc>
            </a:pPr>
            <a:r>
              <a:rPr lang="en-US" sz="2600" spc="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ESTEPHANIE PÉREZ MIRA</a:t>
            </a:r>
          </a:p>
          <a:p>
            <a:pPr algn="ctr">
              <a:lnSpc>
                <a:spcPts val="3848"/>
              </a:lnSpc>
            </a:pPr>
            <a:r>
              <a:rPr lang="en-US" sz="2600" spc="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CRISTIAN JAVIER BARRIOS MEDINA</a:t>
            </a:r>
          </a:p>
          <a:p>
            <a:pPr algn="ctr">
              <a:lnSpc>
                <a:spcPts val="3848"/>
              </a:lnSpc>
            </a:pPr>
            <a:r>
              <a:rPr lang="en-US" sz="2600" spc="6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CRISTIAN CAMILO CUBILLOS REYES</a:t>
            </a:r>
          </a:p>
          <a:p>
            <a:pPr algn="ctr">
              <a:lnSpc>
                <a:spcPts val="384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796" y="-376799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84960" y="1387867"/>
            <a:ext cx="2948680" cy="2959442"/>
          </a:xfrm>
          <a:custGeom>
            <a:avLst/>
            <a:gdLst/>
            <a:ahLst/>
            <a:cxnLst/>
            <a:rect r="r" b="b" t="t" l="l"/>
            <a:pathLst>
              <a:path h="2959442" w="2948680">
                <a:moveTo>
                  <a:pt x="0" y="0"/>
                </a:moveTo>
                <a:lnTo>
                  <a:pt x="2948680" y="0"/>
                </a:lnTo>
                <a:lnTo>
                  <a:pt x="2948680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86508" y="-938824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36200" y="9083515"/>
            <a:ext cx="2378335" cy="2387015"/>
          </a:xfrm>
          <a:custGeom>
            <a:avLst/>
            <a:gdLst/>
            <a:ahLst/>
            <a:cxnLst/>
            <a:rect r="r" b="b" t="t" l="l"/>
            <a:pathLst>
              <a:path h="2387015" w="2378335">
                <a:moveTo>
                  <a:pt x="0" y="0"/>
                </a:moveTo>
                <a:lnTo>
                  <a:pt x="2378334" y="0"/>
                </a:lnTo>
                <a:lnTo>
                  <a:pt x="2378334" y="2387015"/>
                </a:lnTo>
                <a:lnTo>
                  <a:pt x="0" y="23870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85621" y="1217365"/>
            <a:ext cx="9116758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RIESGOS TÉCNICOS</a:t>
            </a:r>
          </a:p>
        </p:txBody>
      </p:sp>
      <p:graphicFrame>
        <p:nvGraphicFramePr>
          <p:cNvPr name="Object 7" id="7"/>
          <p:cNvGraphicFramePr/>
          <p:nvPr/>
        </p:nvGraphicFramePr>
        <p:xfrm>
          <a:off x="1649458" y="3468482"/>
          <a:ext cx="2514600" cy="1676400"/>
        </p:xfrm>
        <a:graphic>
          <a:graphicData uri="http://schemas.openxmlformats.org/presentationml/2006/ole">
            <p:oleObj imgW="3009900" imgH="21717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Freeform 8" id="8"/>
          <p:cNvSpPr/>
          <p:nvPr/>
        </p:nvSpPr>
        <p:spPr>
          <a:xfrm flipH="false" flipV="false" rot="0">
            <a:off x="12374683" y="754294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57079" y="1600342"/>
            <a:ext cx="7060793" cy="6649983"/>
          </a:xfrm>
          <a:custGeom>
            <a:avLst/>
            <a:gdLst/>
            <a:ahLst/>
            <a:cxnLst/>
            <a:rect r="r" b="b" t="t" l="l"/>
            <a:pathLst>
              <a:path h="6649983" w="706079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64621" y="-75312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741821" y="2249609"/>
            <a:ext cx="13084230" cy="7114550"/>
          </a:xfrm>
          <a:custGeom>
            <a:avLst/>
            <a:gdLst/>
            <a:ahLst/>
            <a:cxnLst/>
            <a:rect r="r" b="b" t="t" l="l"/>
            <a:pathLst>
              <a:path h="7114550" w="13084230">
                <a:moveTo>
                  <a:pt x="0" y="0"/>
                </a:moveTo>
                <a:lnTo>
                  <a:pt x="13084230" y="0"/>
                </a:lnTo>
                <a:lnTo>
                  <a:pt x="13084230" y="7114550"/>
                </a:lnTo>
                <a:lnTo>
                  <a:pt x="0" y="7114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38687" y="444858"/>
            <a:ext cx="8845249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PRIMER PROTOTIPO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3588" y="5806884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46779" y="884453"/>
            <a:ext cx="8312521" cy="7828884"/>
          </a:xfrm>
          <a:custGeom>
            <a:avLst/>
            <a:gdLst/>
            <a:ahLst/>
            <a:cxnLst/>
            <a:rect r="r" b="b" t="t" l="l"/>
            <a:pathLst>
              <a:path h="7828884" w="8312521">
                <a:moveTo>
                  <a:pt x="0" y="0"/>
                </a:moveTo>
                <a:lnTo>
                  <a:pt x="8312521" y="0"/>
                </a:lnTo>
                <a:lnTo>
                  <a:pt x="8312521" y="7828883"/>
                </a:lnTo>
                <a:lnTo>
                  <a:pt x="0" y="78288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64621" y="-75312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01885" y="1333658"/>
            <a:ext cx="13084230" cy="7122728"/>
          </a:xfrm>
          <a:custGeom>
            <a:avLst/>
            <a:gdLst/>
            <a:ahLst/>
            <a:cxnLst/>
            <a:rect r="r" b="b" t="t" l="l"/>
            <a:pathLst>
              <a:path h="7122728" w="13084230">
                <a:moveTo>
                  <a:pt x="0" y="0"/>
                </a:moveTo>
                <a:lnTo>
                  <a:pt x="13084230" y="0"/>
                </a:lnTo>
                <a:lnTo>
                  <a:pt x="13084230" y="7122728"/>
                </a:lnTo>
                <a:lnTo>
                  <a:pt x="0" y="71227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07134" y="-302895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0853" y="865482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6"/>
                </a:lnTo>
                <a:lnTo>
                  <a:pt x="0" y="108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1650" y="114300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66793" y="596747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27880" y="2877402"/>
            <a:ext cx="13232241" cy="6580276"/>
            <a:chOff x="0" y="0"/>
            <a:chExt cx="1731424" cy="8610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1424" cy="861022"/>
            </a:xfrm>
            <a:custGeom>
              <a:avLst/>
              <a:gdLst/>
              <a:ahLst/>
              <a:cxnLst/>
              <a:rect r="r" b="b" t="t" l="l"/>
              <a:pathLst>
                <a:path h="861022" w="1731424">
                  <a:moveTo>
                    <a:pt x="13457" y="0"/>
                  </a:moveTo>
                  <a:lnTo>
                    <a:pt x="1717967" y="0"/>
                  </a:lnTo>
                  <a:cubicBezTo>
                    <a:pt x="1721536" y="0"/>
                    <a:pt x="1724959" y="1418"/>
                    <a:pt x="1727482" y="3941"/>
                  </a:cubicBezTo>
                  <a:cubicBezTo>
                    <a:pt x="1730006" y="6465"/>
                    <a:pt x="1731424" y="9888"/>
                    <a:pt x="1731424" y="13457"/>
                  </a:cubicBezTo>
                  <a:lnTo>
                    <a:pt x="1731424" y="847565"/>
                  </a:lnTo>
                  <a:cubicBezTo>
                    <a:pt x="1731424" y="851134"/>
                    <a:pt x="1730006" y="854557"/>
                    <a:pt x="1727482" y="857080"/>
                  </a:cubicBezTo>
                  <a:cubicBezTo>
                    <a:pt x="1724959" y="859604"/>
                    <a:pt x="1721536" y="861022"/>
                    <a:pt x="1717967" y="861022"/>
                  </a:cubicBezTo>
                  <a:lnTo>
                    <a:pt x="13457" y="861022"/>
                  </a:lnTo>
                  <a:cubicBezTo>
                    <a:pt x="9888" y="861022"/>
                    <a:pt x="6465" y="859604"/>
                    <a:pt x="3941" y="857080"/>
                  </a:cubicBezTo>
                  <a:cubicBezTo>
                    <a:pt x="1418" y="854557"/>
                    <a:pt x="0" y="851134"/>
                    <a:pt x="0" y="847565"/>
                  </a:cubicBezTo>
                  <a:lnTo>
                    <a:pt x="0" y="13457"/>
                  </a:lnTo>
                  <a:cubicBezTo>
                    <a:pt x="0" y="9888"/>
                    <a:pt x="1418" y="6465"/>
                    <a:pt x="3941" y="3941"/>
                  </a:cubicBezTo>
                  <a:cubicBezTo>
                    <a:pt x="6465" y="1418"/>
                    <a:pt x="9888" y="0"/>
                    <a:pt x="13457" y="0"/>
                  </a:cubicBezTo>
                  <a:close/>
                </a:path>
              </a:pathLst>
            </a:custGeom>
            <a:blipFill>
              <a:blip r:embed="rId6"/>
              <a:stretch>
                <a:fillRect l="-3702" t="0" r="-370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616667" y="507110"/>
            <a:ext cx="9125380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SEGUNDO PROTOTIPO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-1020656" y="2070025"/>
            <a:ext cx="9125380" cy="53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PANTALLA DE INICIO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2224" y="-373200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0853" y="865482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6"/>
                </a:lnTo>
                <a:lnTo>
                  <a:pt x="0" y="108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24723" y="438329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8832" y="674561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23407" y="2156665"/>
            <a:ext cx="14441185" cy="6732398"/>
            <a:chOff x="0" y="0"/>
            <a:chExt cx="1743479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43479" cy="812800"/>
            </a:xfrm>
            <a:custGeom>
              <a:avLst/>
              <a:gdLst/>
              <a:ahLst/>
              <a:cxnLst/>
              <a:rect r="r" b="b" t="t" l="l"/>
              <a:pathLst>
                <a:path h="812800" w="1743479">
                  <a:moveTo>
                    <a:pt x="12330" y="0"/>
                  </a:moveTo>
                  <a:lnTo>
                    <a:pt x="1731149" y="0"/>
                  </a:lnTo>
                  <a:cubicBezTo>
                    <a:pt x="1737959" y="0"/>
                    <a:pt x="1743479" y="5520"/>
                    <a:pt x="1743479" y="12330"/>
                  </a:cubicBezTo>
                  <a:lnTo>
                    <a:pt x="1743479" y="800470"/>
                  </a:lnTo>
                  <a:cubicBezTo>
                    <a:pt x="1743479" y="803740"/>
                    <a:pt x="1742180" y="806876"/>
                    <a:pt x="1739868" y="809189"/>
                  </a:cubicBezTo>
                  <a:cubicBezTo>
                    <a:pt x="1737555" y="811501"/>
                    <a:pt x="1734419" y="812800"/>
                    <a:pt x="1731149" y="812800"/>
                  </a:cubicBezTo>
                  <a:lnTo>
                    <a:pt x="12330" y="812800"/>
                  </a:lnTo>
                  <a:cubicBezTo>
                    <a:pt x="9060" y="812800"/>
                    <a:pt x="5924" y="811501"/>
                    <a:pt x="3611" y="809189"/>
                  </a:cubicBezTo>
                  <a:cubicBezTo>
                    <a:pt x="1299" y="806876"/>
                    <a:pt x="0" y="803740"/>
                    <a:pt x="0" y="800470"/>
                  </a:cubicBezTo>
                  <a:lnTo>
                    <a:pt x="0" y="12330"/>
                  </a:lnTo>
                  <a:cubicBezTo>
                    <a:pt x="0" y="9060"/>
                    <a:pt x="1299" y="5924"/>
                    <a:pt x="3611" y="3611"/>
                  </a:cubicBezTo>
                  <a:cubicBezTo>
                    <a:pt x="5924" y="1299"/>
                    <a:pt x="9060" y="0"/>
                    <a:pt x="1233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" r="0" b="-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989531" y="1198954"/>
            <a:ext cx="9125380" cy="53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SELECCIÓN DE AVATAR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2224" y="-373200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0853" y="865482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6"/>
                </a:lnTo>
                <a:lnTo>
                  <a:pt x="0" y="108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24723" y="438329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8832" y="674561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21923" y="2281167"/>
            <a:ext cx="16044154" cy="6732398"/>
            <a:chOff x="0" y="0"/>
            <a:chExt cx="1937005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7005" cy="812800"/>
            </a:xfrm>
            <a:custGeom>
              <a:avLst/>
              <a:gdLst/>
              <a:ahLst/>
              <a:cxnLst/>
              <a:rect r="r" b="b" t="t" l="l"/>
              <a:pathLst>
                <a:path h="812800" w="1937005">
                  <a:moveTo>
                    <a:pt x="11098" y="0"/>
                  </a:moveTo>
                  <a:lnTo>
                    <a:pt x="1925907" y="0"/>
                  </a:lnTo>
                  <a:cubicBezTo>
                    <a:pt x="1928850" y="0"/>
                    <a:pt x="1931673" y="1169"/>
                    <a:pt x="1933754" y="3251"/>
                  </a:cubicBezTo>
                  <a:cubicBezTo>
                    <a:pt x="1935836" y="5332"/>
                    <a:pt x="1937005" y="8155"/>
                    <a:pt x="1937005" y="11098"/>
                  </a:cubicBezTo>
                  <a:lnTo>
                    <a:pt x="1937005" y="801702"/>
                  </a:lnTo>
                  <a:cubicBezTo>
                    <a:pt x="1937005" y="807831"/>
                    <a:pt x="1932036" y="812800"/>
                    <a:pt x="1925907" y="812800"/>
                  </a:cubicBezTo>
                  <a:lnTo>
                    <a:pt x="11098" y="812800"/>
                  </a:lnTo>
                  <a:cubicBezTo>
                    <a:pt x="8155" y="812800"/>
                    <a:pt x="5332" y="811631"/>
                    <a:pt x="3251" y="809549"/>
                  </a:cubicBezTo>
                  <a:cubicBezTo>
                    <a:pt x="1169" y="807468"/>
                    <a:pt x="0" y="804645"/>
                    <a:pt x="0" y="801702"/>
                  </a:cubicBezTo>
                  <a:lnTo>
                    <a:pt x="0" y="11098"/>
                  </a:lnTo>
                  <a:cubicBezTo>
                    <a:pt x="0" y="8155"/>
                    <a:pt x="1169" y="5332"/>
                    <a:pt x="3251" y="3251"/>
                  </a:cubicBezTo>
                  <a:cubicBezTo>
                    <a:pt x="5332" y="1169"/>
                    <a:pt x="8155" y="0"/>
                    <a:pt x="11098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979" r="0" b="-979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989531" y="1198954"/>
            <a:ext cx="9125380" cy="53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DESCRIPCIÓN DE AVATAR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2224" y="-373200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0853" y="865482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6"/>
                </a:lnTo>
                <a:lnTo>
                  <a:pt x="0" y="108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24723" y="438329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8832" y="674561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325944" y="1862911"/>
            <a:ext cx="9636111" cy="7768897"/>
            <a:chOff x="0" y="0"/>
            <a:chExt cx="1937005" cy="1561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7005" cy="1561667"/>
            </a:xfrm>
            <a:custGeom>
              <a:avLst/>
              <a:gdLst/>
              <a:ahLst/>
              <a:cxnLst/>
              <a:rect r="r" b="b" t="t" l="l"/>
              <a:pathLst>
                <a:path h="1561667" w="1937005">
                  <a:moveTo>
                    <a:pt x="18479" y="0"/>
                  </a:moveTo>
                  <a:lnTo>
                    <a:pt x="1918526" y="0"/>
                  </a:lnTo>
                  <a:cubicBezTo>
                    <a:pt x="1923427" y="0"/>
                    <a:pt x="1928127" y="1947"/>
                    <a:pt x="1931593" y="5412"/>
                  </a:cubicBezTo>
                  <a:cubicBezTo>
                    <a:pt x="1935058" y="8878"/>
                    <a:pt x="1937005" y="13578"/>
                    <a:pt x="1937005" y="18479"/>
                  </a:cubicBezTo>
                  <a:lnTo>
                    <a:pt x="1937005" y="1543188"/>
                  </a:lnTo>
                  <a:cubicBezTo>
                    <a:pt x="1937005" y="1553393"/>
                    <a:pt x="1928732" y="1561667"/>
                    <a:pt x="1918526" y="1561667"/>
                  </a:cubicBezTo>
                  <a:lnTo>
                    <a:pt x="18479" y="1561667"/>
                  </a:lnTo>
                  <a:cubicBezTo>
                    <a:pt x="8273" y="1561667"/>
                    <a:pt x="0" y="1553393"/>
                    <a:pt x="0" y="1543188"/>
                  </a:cubicBezTo>
                  <a:lnTo>
                    <a:pt x="0" y="18479"/>
                  </a:lnTo>
                  <a:cubicBezTo>
                    <a:pt x="0" y="8273"/>
                    <a:pt x="8273" y="0"/>
                    <a:pt x="1847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77" r="0" b="-17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989531" y="1198954"/>
            <a:ext cx="9125380" cy="53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GENERACIÓN DE IMÁGENES DE AVATAR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2224" y="-373200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0853" y="865482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6"/>
                </a:lnTo>
                <a:lnTo>
                  <a:pt x="0" y="108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24723" y="438329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8832" y="674561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665618" y="2672177"/>
            <a:ext cx="12956764" cy="5955648"/>
            <a:chOff x="0" y="0"/>
            <a:chExt cx="3397472" cy="1561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7472" cy="1561667"/>
            </a:xfrm>
            <a:custGeom>
              <a:avLst/>
              <a:gdLst/>
              <a:ahLst/>
              <a:cxnLst/>
              <a:rect r="r" b="b" t="t" l="l"/>
              <a:pathLst>
                <a:path h="1561667" w="3397472">
                  <a:moveTo>
                    <a:pt x="13743" y="0"/>
                  </a:moveTo>
                  <a:lnTo>
                    <a:pt x="3383729" y="0"/>
                  </a:lnTo>
                  <a:cubicBezTo>
                    <a:pt x="3391319" y="0"/>
                    <a:pt x="3397472" y="6153"/>
                    <a:pt x="3397472" y="13743"/>
                  </a:cubicBezTo>
                  <a:lnTo>
                    <a:pt x="3397472" y="1547924"/>
                  </a:lnTo>
                  <a:cubicBezTo>
                    <a:pt x="3397472" y="1551568"/>
                    <a:pt x="3396024" y="1555064"/>
                    <a:pt x="3393446" y="1557641"/>
                  </a:cubicBezTo>
                  <a:cubicBezTo>
                    <a:pt x="3390869" y="1560219"/>
                    <a:pt x="3387373" y="1561667"/>
                    <a:pt x="3383729" y="1561667"/>
                  </a:cubicBezTo>
                  <a:lnTo>
                    <a:pt x="13743" y="1561667"/>
                  </a:lnTo>
                  <a:cubicBezTo>
                    <a:pt x="6153" y="1561667"/>
                    <a:pt x="0" y="1555514"/>
                    <a:pt x="0" y="1547924"/>
                  </a:cubicBezTo>
                  <a:lnTo>
                    <a:pt x="0" y="13743"/>
                  </a:lnTo>
                  <a:cubicBezTo>
                    <a:pt x="0" y="10098"/>
                    <a:pt x="1448" y="6603"/>
                    <a:pt x="4025" y="4025"/>
                  </a:cubicBezTo>
                  <a:cubicBezTo>
                    <a:pt x="6603" y="1448"/>
                    <a:pt x="10098" y="0"/>
                    <a:pt x="13743" y="0"/>
                  </a:cubicBezTo>
                  <a:close/>
                </a:path>
              </a:pathLst>
            </a:custGeom>
            <a:blipFill>
              <a:blip r:embed="rId6"/>
              <a:stretch>
                <a:fillRect l="-969" t="0" r="-9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989531" y="1198954"/>
            <a:ext cx="9125380" cy="53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SELECCIÓN DE AVATAR GENERADO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2224" y="-373200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0853" y="865482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6"/>
                </a:lnTo>
                <a:lnTo>
                  <a:pt x="0" y="108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24723" y="438329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8832" y="674561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76952" y="2218232"/>
            <a:ext cx="14334096" cy="6588746"/>
            <a:chOff x="0" y="0"/>
            <a:chExt cx="3397472" cy="1561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7472" cy="1561667"/>
            </a:xfrm>
            <a:custGeom>
              <a:avLst/>
              <a:gdLst/>
              <a:ahLst/>
              <a:cxnLst/>
              <a:rect r="r" b="b" t="t" l="l"/>
              <a:pathLst>
                <a:path h="1561667" w="3397472">
                  <a:moveTo>
                    <a:pt x="12422" y="0"/>
                  </a:moveTo>
                  <a:lnTo>
                    <a:pt x="3385049" y="0"/>
                  </a:lnTo>
                  <a:cubicBezTo>
                    <a:pt x="3391910" y="0"/>
                    <a:pt x="3397472" y="5562"/>
                    <a:pt x="3397472" y="12422"/>
                  </a:cubicBezTo>
                  <a:lnTo>
                    <a:pt x="3397472" y="1549244"/>
                  </a:lnTo>
                  <a:cubicBezTo>
                    <a:pt x="3397472" y="1552539"/>
                    <a:pt x="3396163" y="1555699"/>
                    <a:pt x="3393833" y="1558028"/>
                  </a:cubicBezTo>
                  <a:cubicBezTo>
                    <a:pt x="3391503" y="1560358"/>
                    <a:pt x="3388344" y="1561667"/>
                    <a:pt x="3385049" y="1561667"/>
                  </a:cubicBezTo>
                  <a:lnTo>
                    <a:pt x="12422" y="1561667"/>
                  </a:lnTo>
                  <a:cubicBezTo>
                    <a:pt x="5562" y="1561667"/>
                    <a:pt x="0" y="1556105"/>
                    <a:pt x="0" y="1549244"/>
                  </a:cubicBezTo>
                  <a:lnTo>
                    <a:pt x="0" y="12422"/>
                  </a:lnTo>
                  <a:cubicBezTo>
                    <a:pt x="0" y="9128"/>
                    <a:pt x="1309" y="5968"/>
                    <a:pt x="3638" y="3638"/>
                  </a:cubicBezTo>
                  <a:cubicBezTo>
                    <a:pt x="5968" y="1309"/>
                    <a:pt x="9128" y="0"/>
                    <a:pt x="12422" y="0"/>
                  </a:cubicBezTo>
                  <a:close/>
                </a:path>
              </a:pathLst>
            </a:custGeom>
            <a:blipFill>
              <a:blip r:embed="rId6"/>
              <a:stretch>
                <a:fillRect l="-1176" t="0" r="-117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989531" y="1198954"/>
            <a:ext cx="9125380" cy="53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VISTA PREVIA 3D DEL AVATAR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2224" y="-373200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70853" y="865482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6"/>
                </a:lnTo>
                <a:lnTo>
                  <a:pt x="0" y="10808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924723" y="438329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858832" y="6745611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919292" y="2383104"/>
            <a:ext cx="14449415" cy="6641754"/>
            <a:chOff x="0" y="0"/>
            <a:chExt cx="3397472" cy="15616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7472" cy="1561667"/>
            </a:xfrm>
            <a:custGeom>
              <a:avLst/>
              <a:gdLst/>
              <a:ahLst/>
              <a:cxnLst/>
              <a:rect r="r" b="b" t="t" l="l"/>
              <a:pathLst>
                <a:path h="1561667" w="3397472">
                  <a:moveTo>
                    <a:pt x="12323" y="0"/>
                  </a:moveTo>
                  <a:lnTo>
                    <a:pt x="3385148" y="0"/>
                  </a:lnTo>
                  <a:cubicBezTo>
                    <a:pt x="3391954" y="0"/>
                    <a:pt x="3397472" y="5517"/>
                    <a:pt x="3397472" y="12323"/>
                  </a:cubicBezTo>
                  <a:lnTo>
                    <a:pt x="3397472" y="1549343"/>
                  </a:lnTo>
                  <a:cubicBezTo>
                    <a:pt x="3397472" y="1552612"/>
                    <a:pt x="3396173" y="1555746"/>
                    <a:pt x="3393862" y="1558057"/>
                  </a:cubicBezTo>
                  <a:cubicBezTo>
                    <a:pt x="3391551" y="1560368"/>
                    <a:pt x="3388417" y="1561667"/>
                    <a:pt x="3385148" y="1561667"/>
                  </a:cubicBezTo>
                  <a:lnTo>
                    <a:pt x="12323" y="1561667"/>
                  </a:lnTo>
                  <a:cubicBezTo>
                    <a:pt x="5517" y="1561667"/>
                    <a:pt x="0" y="1556149"/>
                    <a:pt x="0" y="1549343"/>
                  </a:cubicBezTo>
                  <a:lnTo>
                    <a:pt x="0" y="12323"/>
                  </a:lnTo>
                  <a:cubicBezTo>
                    <a:pt x="0" y="9055"/>
                    <a:pt x="1298" y="5920"/>
                    <a:pt x="3609" y="3609"/>
                  </a:cubicBezTo>
                  <a:cubicBezTo>
                    <a:pt x="5920" y="1298"/>
                    <a:pt x="9055" y="0"/>
                    <a:pt x="12323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37" r="0" b="-3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-989531" y="1198954"/>
            <a:ext cx="9125380" cy="533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6"/>
              </a:lnSpc>
            </a:pPr>
            <a:r>
              <a:rPr lang="en-US" sz="32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MUNDO VIRTUAL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92224" y="-373200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7345" y="1028700"/>
            <a:ext cx="4932403" cy="10808055"/>
          </a:xfrm>
          <a:custGeom>
            <a:avLst/>
            <a:gdLst/>
            <a:ahLst/>
            <a:cxnLst/>
            <a:rect r="r" b="b" t="t" l="l"/>
            <a:pathLst>
              <a:path h="10808055" w="4932403">
                <a:moveTo>
                  <a:pt x="0" y="0"/>
                </a:moveTo>
                <a:lnTo>
                  <a:pt x="4932404" y="0"/>
                </a:lnTo>
                <a:lnTo>
                  <a:pt x="4932404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917121" y="490027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462598" y="4341502"/>
            <a:ext cx="7950777" cy="4115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Storytelling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Requerimientos funcionales y no funcionales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Requerimientos Técnicos y Tecnológicos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Dependencias o recursos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Arquitectura General del Sistema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Pipeline Texto a Malla 3D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Riesgos Técnicos  </a:t>
            </a:r>
          </a:p>
          <a:p>
            <a:pPr algn="just" marL="558436" indent="-279218" lvl="1">
              <a:lnSpc>
                <a:spcPts val="3621"/>
              </a:lnSpc>
              <a:buFont typeface="Arial"/>
              <a:buChar char="•"/>
            </a:pPr>
            <a:r>
              <a:rPr lang="en-US" sz="25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Mockups o Prototipos</a:t>
            </a:r>
          </a:p>
          <a:p>
            <a:pPr algn="just">
              <a:lnSpc>
                <a:spcPts val="362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860581" y="2014709"/>
            <a:ext cx="496805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CONTENIDO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75015" y="5429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375">
            <a:off x="8323700" y="-4291982"/>
            <a:ext cx="15959856" cy="8583964"/>
          </a:xfrm>
          <a:custGeom>
            <a:avLst/>
            <a:gdLst/>
            <a:ahLst/>
            <a:cxnLst/>
            <a:rect r="r" b="b" t="t" l="l"/>
            <a:pathLst>
              <a:path h="8583964" w="15959856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84372" y="3726507"/>
            <a:ext cx="14319257" cy="2548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51"/>
              </a:lnSpc>
            </a:pPr>
            <a:r>
              <a:rPr lang="en-US" sz="14893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GRACIAS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366517">
            <a:off x="-1768901" y="4979430"/>
            <a:ext cx="12307770" cy="7200900"/>
          </a:xfrm>
          <a:custGeom>
            <a:avLst/>
            <a:gdLst/>
            <a:ahLst/>
            <a:cxnLst/>
            <a:rect r="r" b="b" t="t" l="l"/>
            <a:pathLst>
              <a:path h="7200900" w="1230777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758146" y="8229600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3425" y="5429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96789" y="-1514475"/>
            <a:ext cx="4952166" cy="4114800"/>
          </a:xfrm>
          <a:custGeom>
            <a:avLst/>
            <a:gdLst/>
            <a:ahLst/>
            <a:cxnLst/>
            <a:rect r="r" b="b" t="t" l="l"/>
            <a:pathLst>
              <a:path h="4114800" w="4952166">
                <a:moveTo>
                  <a:pt x="0" y="0"/>
                </a:moveTo>
                <a:lnTo>
                  <a:pt x="4952167" y="0"/>
                </a:lnTo>
                <a:lnTo>
                  <a:pt x="495216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828706" y="3286665"/>
            <a:ext cx="5246370" cy="524637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487803" y="3146965"/>
            <a:ext cx="9651020" cy="546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Imagina que tienes en mente un personaje increíble, pero no sabes modelar en 3D. Antes eso era un problema… proximamente ya no.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Gracias a la inteligencia artificial generativa, basta con escribir unas pocas palabras y tu avatar toma forma: único, en 3D, listo para usar. No necesitas herramientas complejas ni experiencia previa.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 PromptMesh, cualquier persona puede crear su propio avatar personalizado y usarlo directamente en nuestro mundo virtual, un entorno que también desarrollaremos. Allí, los usuarios podrán moverse libremente y comunicarse entre sí a través de un chat.</a:t>
            </a:r>
          </a:p>
          <a:p>
            <a:pPr algn="l">
              <a:lnSpc>
                <a:spcPts val="3079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Queremos que la creatividad no dependa de saber programar o modelar. Solo necesitas una idea… y ganas de expresarte.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92860" y="989784"/>
            <a:ext cx="6640906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STORYTELLING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62329" y="1812071"/>
            <a:ext cx="363341" cy="3633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812571" y="4579060"/>
            <a:ext cx="363341" cy="3633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746938" y="6520642"/>
            <a:ext cx="363341" cy="363341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62329" y="8109012"/>
            <a:ext cx="363341" cy="36334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84474" y="531992"/>
            <a:ext cx="5958472" cy="288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37"/>
              </a:lnSpc>
            </a:pPr>
            <a:r>
              <a:rPr lang="en-US" sz="6405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REQUERIMIENTOS FUNCIONALES Y NO FUNCIONALES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994241" y="1993741"/>
            <a:ext cx="6299517" cy="629951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623830" y="7051999"/>
            <a:ext cx="363341" cy="36334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584888" y="3236188"/>
            <a:ext cx="363341" cy="36334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7284137" y="3318698"/>
            <a:ext cx="3719725" cy="3733301"/>
          </a:xfrm>
          <a:custGeom>
            <a:avLst/>
            <a:gdLst/>
            <a:ahLst/>
            <a:cxnLst/>
            <a:rect r="r" b="b" t="t" l="l"/>
            <a:pathLst>
              <a:path h="3733301" w="3719725">
                <a:moveTo>
                  <a:pt x="0" y="0"/>
                </a:moveTo>
                <a:lnTo>
                  <a:pt x="3719726" y="0"/>
                </a:lnTo>
                <a:lnTo>
                  <a:pt x="3719726" y="3733301"/>
                </a:lnTo>
                <a:lnTo>
                  <a:pt x="0" y="37333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7484456" y="3524930"/>
            <a:ext cx="3320837" cy="332083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463617" y="45143"/>
                  </a:lnTo>
                  <a:lnTo>
                    <a:pt x="531984" y="19891"/>
                  </a:lnTo>
                  <a:lnTo>
                    <a:pt x="572451" y="80505"/>
                  </a:lnTo>
                  <a:lnTo>
                    <a:pt x="645276" y="77616"/>
                  </a:lnTo>
                  <a:lnTo>
                    <a:pt x="665032" y="147768"/>
                  </a:lnTo>
                  <a:lnTo>
                    <a:pt x="735184" y="167524"/>
                  </a:lnTo>
                  <a:lnTo>
                    <a:pt x="732295" y="240349"/>
                  </a:lnTo>
                  <a:lnTo>
                    <a:pt x="792909" y="280816"/>
                  </a:lnTo>
                  <a:lnTo>
                    <a:pt x="767657" y="349183"/>
                  </a:lnTo>
                  <a:lnTo>
                    <a:pt x="812800" y="406400"/>
                  </a:lnTo>
                  <a:lnTo>
                    <a:pt x="767657" y="463617"/>
                  </a:lnTo>
                  <a:lnTo>
                    <a:pt x="792909" y="531984"/>
                  </a:lnTo>
                  <a:lnTo>
                    <a:pt x="732295" y="572451"/>
                  </a:lnTo>
                  <a:lnTo>
                    <a:pt x="735184" y="645276"/>
                  </a:lnTo>
                  <a:lnTo>
                    <a:pt x="665032" y="665032"/>
                  </a:lnTo>
                  <a:lnTo>
                    <a:pt x="645276" y="735184"/>
                  </a:lnTo>
                  <a:lnTo>
                    <a:pt x="572451" y="732295"/>
                  </a:lnTo>
                  <a:lnTo>
                    <a:pt x="531984" y="792909"/>
                  </a:lnTo>
                  <a:lnTo>
                    <a:pt x="463617" y="767657"/>
                  </a:lnTo>
                  <a:lnTo>
                    <a:pt x="406400" y="812800"/>
                  </a:lnTo>
                  <a:lnTo>
                    <a:pt x="349183" y="767657"/>
                  </a:lnTo>
                  <a:lnTo>
                    <a:pt x="280816" y="792909"/>
                  </a:lnTo>
                  <a:lnTo>
                    <a:pt x="240349" y="732295"/>
                  </a:lnTo>
                  <a:lnTo>
                    <a:pt x="167524" y="735184"/>
                  </a:lnTo>
                  <a:lnTo>
                    <a:pt x="147768" y="665032"/>
                  </a:lnTo>
                  <a:lnTo>
                    <a:pt x="77616" y="645276"/>
                  </a:lnTo>
                  <a:lnTo>
                    <a:pt x="80505" y="572451"/>
                  </a:lnTo>
                  <a:lnTo>
                    <a:pt x="19891" y="531984"/>
                  </a:lnTo>
                  <a:lnTo>
                    <a:pt x="45143" y="463617"/>
                  </a:lnTo>
                  <a:lnTo>
                    <a:pt x="0" y="406400"/>
                  </a:lnTo>
                  <a:lnTo>
                    <a:pt x="45143" y="349183"/>
                  </a:lnTo>
                  <a:lnTo>
                    <a:pt x="19891" y="280816"/>
                  </a:lnTo>
                  <a:lnTo>
                    <a:pt x="80505" y="240349"/>
                  </a:lnTo>
                  <a:lnTo>
                    <a:pt x="77616" y="167524"/>
                  </a:lnTo>
                  <a:lnTo>
                    <a:pt x="147768" y="147768"/>
                  </a:lnTo>
                  <a:lnTo>
                    <a:pt x="167524" y="77616"/>
                  </a:lnTo>
                  <a:lnTo>
                    <a:pt x="240349" y="80505"/>
                  </a:lnTo>
                  <a:lnTo>
                    <a:pt x="280816" y="19891"/>
                  </a:lnTo>
                  <a:lnTo>
                    <a:pt x="349183" y="45143"/>
                  </a:lnTo>
                  <a:lnTo>
                    <a:pt x="40640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8962329" y="1148544"/>
            <a:ext cx="28537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RF 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71728" y="4502860"/>
            <a:ext cx="1083406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8"/>
              </a:lnSpc>
              <a:spcBef>
                <a:spcPct val="0"/>
              </a:spcBef>
            </a:pPr>
            <a:r>
              <a:rPr lang="en-US" b="true" sz="2455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RNF 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717143" y="8672378"/>
            <a:ext cx="28537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RF 5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754640" y="8597903"/>
            <a:ext cx="7276060" cy="610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60"/>
              </a:lnSpc>
            </a:pPr>
            <a:r>
              <a:rPr lang="en-US" sz="1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usuario tiene acceso a salas de un mundo virtual en donde puede interactuar con otros jugadores.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34926" y="1074068"/>
            <a:ext cx="6992037" cy="604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1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sistema puede generar modelos 3D a partir de descripciones dadas por el usuario en un prompt de lenguaje natural.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093871" y="3063559"/>
            <a:ext cx="28537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RF 2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35573" y="2840051"/>
            <a:ext cx="4670660" cy="90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1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sistema permite generar un modelo 3D texturizado y riggeado a partir de una imagen 2D brindada por el usuario.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212216" y="6442990"/>
            <a:ext cx="2853714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RF 3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994338" y="6219482"/>
            <a:ext cx="3898063" cy="119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1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sistema puede animar los avatares usando de un sistema de retargeting de animaciones predeterminadas.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545537" y="7014436"/>
            <a:ext cx="897410" cy="44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RNF2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6936254"/>
            <a:ext cx="4335862" cy="90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1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sistema debe garantizar la privacidad y seguridad de los datos de los usuarios y sus avatares generados.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4134446"/>
            <a:ext cx="3443028" cy="1195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60"/>
              </a:lnSpc>
            </a:pPr>
            <a:r>
              <a:rPr lang="en-US" sz="168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interfaz de usuario debe ser intuitiva y fácil de usar para personas inexpertas en modelado 3D.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31070" y="657225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3425" y="542925"/>
            <a:ext cx="9201150" cy="9201150"/>
          </a:xfrm>
          <a:custGeom>
            <a:avLst/>
            <a:gdLst/>
            <a:ahLst/>
            <a:cxnLst/>
            <a:rect r="r" b="b" t="t" l="l"/>
            <a:pathLst>
              <a:path h="9201150" w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09201" y="942975"/>
            <a:ext cx="7669598" cy="1971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3"/>
              </a:lnSpc>
            </a:pPr>
            <a:r>
              <a:rPr lang="en-US" sz="641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 REQUERIMIENTOS TÉCNICOS Y TECNOLÓGICOS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4954677" y="-1124015"/>
            <a:ext cx="4609246" cy="4114800"/>
          </a:xfrm>
          <a:custGeom>
            <a:avLst/>
            <a:gdLst/>
            <a:ahLst/>
            <a:cxnLst/>
            <a:rect r="r" b="b" t="t" l="l"/>
            <a:pathLst>
              <a:path h="4114800" w="4609246">
                <a:moveTo>
                  <a:pt x="4609246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6" y="4114800"/>
                </a:lnTo>
                <a:lnTo>
                  <a:pt x="460924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48444" y="4282515"/>
            <a:ext cx="3791112" cy="3028521"/>
            <a:chOff x="0" y="0"/>
            <a:chExt cx="5054816" cy="4038028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7990" y="2799038"/>
              <a:ext cx="4958836" cy="12389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0"/>
                </a:lnSpc>
              </a:pPr>
              <a:r>
                <a:rPr lang="en-US" sz="26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Stable Difussion 1.5</a:t>
              </a:r>
            </a:p>
            <a:p>
              <a:pPr algn="ctr">
                <a:lnSpc>
                  <a:spcPts val="3770"/>
                </a:lnSpc>
              </a:pPr>
              <a:r>
                <a:rPr lang="en-US" sz="26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TripoSR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14300"/>
              <a:ext cx="5054816" cy="2943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90"/>
                </a:lnSpc>
              </a:pPr>
              <a:r>
                <a:rPr lang="en-US" b="true" sz="420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Recursos prototipo #1</a:t>
              </a:r>
            </a:p>
            <a:p>
              <a:pPr algn="ctr">
                <a:lnSpc>
                  <a:spcPts val="589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923807" y="4282515"/>
            <a:ext cx="3791112" cy="3250079"/>
            <a:chOff x="0" y="0"/>
            <a:chExt cx="5054816" cy="433343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7990" y="1808438"/>
              <a:ext cx="4958836" cy="25250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0"/>
                </a:lnSpc>
              </a:pPr>
            </a:p>
            <a:p>
              <a:pPr algn="ctr">
                <a:lnSpc>
                  <a:spcPts val="3770"/>
                </a:lnSpc>
              </a:pPr>
              <a:r>
                <a:rPr lang="en-US" sz="26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React.js, Three.js</a:t>
              </a:r>
            </a:p>
            <a:p>
              <a:pPr algn="ctr">
                <a:lnSpc>
                  <a:spcPts val="3770"/>
                </a:lnSpc>
              </a:pPr>
              <a:r>
                <a:rPr lang="en-US" sz="26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FastAPI, Pytorch</a:t>
              </a:r>
            </a:p>
            <a:p>
              <a:pPr algn="ctr">
                <a:lnSpc>
                  <a:spcPts val="3770"/>
                </a:lnSpc>
              </a:pPr>
              <a:r>
                <a:rPr lang="en-US" sz="2692" i="true" u="sng">
                  <a:solidFill>
                    <a:srgbClr val="FFFFFF"/>
                  </a:solidFill>
                  <a:latin typeface="Poppins Italics"/>
                  <a:ea typeface="Poppins Italics"/>
                  <a:cs typeface="Poppins Italics"/>
                  <a:sym typeface="Poppins Italics"/>
                </a:rPr>
                <a:t>WebSockets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14300"/>
              <a:ext cx="5054816" cy="19530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90"/>
                </a:lnSpc>
              </a:pPr>
              <a:r>
                <a:rPr lang="en-US" b="true" sz="420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Frameworks</a:t>
              </a:r>
            </a:p>
            <a:p>
              <a:pPr algn="ctr">
                <a:lnSpc>
                  <a:spcPts val="5890"/>
                </a:lnSpc>
              </a:pPr>
              <a:r>
                <a:rPr lang="en-US" b="true" sz="420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desarrollo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83729" y="4161173"/>
            <a:ext cx="3791112" cy="3969013"/>
            <a:chOff x="0" y="0"/>
            <a:chExt cx="5054816" cy="529201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47990" y="2799038"/>
              <a:ext cx="4958836" cy="24929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0"/>
                </a:lnSpc>
              </a:pPr>
              <a:r>
                <a:rPr lang="en-US" sz="26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Stable Difusion XL,</a:t>
              </a:r>
            </a:p>
            <a:p>
              <a:pPr algn="ctr">
                <a:lnSpc>
                  <a:spcPts val="3770"/>
                </a:lnSpc>
              </a:pPr>
              <a:r>
                <a:rPr lang="en-US" sz="26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TripoSG, UniRig,</a:t>
              </a:r>
            </a:p>
            <a:p>
              <a:pPr algn="ctr">
                <a:lnSpc>
                  <a:spcPts val="3770"/>
                </a:lnSpc>
              </a:pPr>
              <a:r>
                <a:rPr lang="en-US" sz="2692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MV-Adapter, Mixamo</a:t>
              </a:r>
            </a:p>
            <a:p>
              <a:pPr algn="ctr">
                <a:lnSpc>
                  <a:spcPts val="377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14300"/>
              <a:ext cx="5054816" cy="29436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90"/>
                </a:lnSpc>
              </a:pPr>
              <a:r>
                <a:rPr lang="en-US" b="true" sz="4207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Recursos versión Final</a:t>
              </a:r>
            </a:p>
            <a:p>
              <a:pPr algn="ctr">
                <a:lnSpc>
                  <a:spcPts val="589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13278" y="-280309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77696" y="-1608727"/>
            <a:ext cx="2948680" cy="2959442"/>
          </a:xfrm>
          <a:custGeom>
            <a:avLst/>
            <a:gdLst/>
            <a:ahLst/>
            <a:cxnLst/>
            <a:rect r="r" b="b" t="t" l="l"/>
            <a:pathLst>
              <a:path h="2959442" w="2948680">
                <a:moveTo>
                  <a:pt x="0" y="0"/>
                </a:moveTo>
                <a:lnTo>
                  <a:pt x="2948681" y="0"/>
                </a:lnTo>
                <a:lnTo>
                  <a:pt x="2948681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55369" y="8507800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8" y="0"/>
                </a:lnTo>
                <a:lnTo>
                  <a:pt x="4099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70133" y="9093493"/>
            <a:ext cx="2378335" cy="2387015"/>
          </a:xfrm>
          <a:custGeom>
            <a:avLst/>
            <a:gdLst/>
            <a:ahLst/>
            <a:cxnLst/>
            <a:rect r="r" b="b" t="t" l="l"/>
            <a:pathLst>
              <a:path h="2387015" w="2378335">
                <a:moveTo>
                  <a:pt x="0" y="0"/>
                </a:moveTo>
                <a:lnTo>
                  <a:pt x="2378334" y="0"/>
                </a:lnTo>
                <a:lnTo>
                  <a:pt x="2378334" y="2387014"/>
                </a:lnTo>
                <a:lnTo>
                  <a:pt x="0" y="2387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17539" y="1217365"/>
            <a:ext cx="12052921" cy="161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DEPENDENCIAS O RECURSOS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5243166" y="-196834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Object 8" id="8"/>
          <p:cNvGraphicFramePr/>
          <p:nvPr/>
        </p:nvGraphicFramePr>
        <p:xfrm>
          <a:off x="1649458" y="3603581"/>
          <a:ext cx="2514600" cy="2514600"/>
        </p:xfrm>
        <a:graphic>
          <a:graphicData uri="http://schemas.openxmlformats.org/presentationml/2006/ole">
            <p:oleObj imgW="3009900" imgH="3009900" r:id="rId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21255">
            <a:off x="917609" y="5780776"/>
            <a:ext cx="4259304" cy="8050231"/>
          </a:xfrm>
          <a:custGeom>
            <a:avLst/>
            <a:gdLst/>
            <a:ahLst/>
            <a:cxnLst/>
            <a:rect r="r" b="b" t="t" l="l"/>
            <a:pathLst>
              <a:path h="8050231" w="4259304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4502228" y="5233184"/>
            <a:ext cx="4259304" cy="8050231"/>
          </a:xfrm>
          <a:custGeom>
            <a:avLst/>
            <a:gdLst/>
            <a:ahLst/>
            <a:cxnLst/>
            <a:rect r="r" b="b" t="t" l="l"/>
            <a:pathLst>
              <a:path h="8050231" w="4259304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057650" y="-119650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37247" y="-3693869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845858" y="4743942"/>
            <a:ext cx="5094335" cy="3086100"/>
            <a:chOff x="0" y="0"/>
            <a:chExt cx="1341718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41718" cy="812800"/>
            </a:xfrm>
            <a:custGeom>
              <a:avLst/>
              <a:gdLst/>
              <a:ahLst/>
              <a:cxnLst/>
              <a:rect r="r" b="b" t="t" l="l"/>
              <a:pathLst>
                <a:path h="812800" w="1341718">
                  <a:moveTo>
                    <a:pt x="0" y="0"/>
                  </a:moveTo>
                  <a:lnTo>
                    <a:pt x="1341718" y="0"/>
                  </a:lnTo>
                  <a:lnTo>
                    <a:pt x="1341718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341718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755316" y="754904"/>
            <a:ext cx="7147744" cy="8777191"/>
          </a:xfrm>
          <a:custGeom>
            <a:avLst/>
            <a:gdLst/>
            <a:ahLst/>
            <a:cxnLst/>
            <a:rect r="r" b="b" t="t" l="l"/>
            <a:pathLst>
              <a:path h="8777191" w="7147744">
                <a:moveTo>
                  <a:pt x="0" y="0"/>
                </a:moveTo>
                <a:lnTo>
                  <a:pt x="7147745" y="0"/>
                </a:lnTo>
                <a:lnTo>
                  <a:pt x="7147745" y="8777192"/>
                </a:lnTo>
                <a:lnTo>
                  <a:pt x="0" y="8777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46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4908" y="2158835"/>
            <a:ext cx="6467801" cy="4391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ARQUITECTURAGENERAL DEL SISTEMA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19233" y="547619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18577" y="-1805974"/>
            <a:ext cx="6532692" cy="7879344"/>
          </a:xfrm>
          <a:custGeom>
            <a:avLst/>
            <a:gdLst/>
            <a:ahLst/>
            <a:cxnLst/>
            <a:rect r="r" b="b" t="t" l="l"/>
            <a:pathLst>
              <a:path h="7879344" w="6532692">
                <a:moveTo>
                  <a:pt x="0" y="0"/>
                </a:moveTo>
                <a:lnTo>
                  <a:pt x="6532692" y="0"/>
                </a:lnTo>
                <a:lnTo>
                  <a:pt x="6532692" y="7879344"/>
                </a:lnTo>
                <a:lnTo>
                  <a:pt x="0" y="78793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10800000">
            <a:off x="-854400" y="7127077"/>
            <a:ext cx="8325997" cy="10042320"/>
          </a:xfrm>
          <a:custGeom>
            <a:avLst/>
            <a:gdLst/>
            <a:ahLst/>
            <a:cxnLst/>
            <a:rect r="r" b="b" t="t" l="l"/>
            <a:pathLst>
              <a:path h="10042320" w="8325997">
                <a:moveTo>
                  <a:pt x="0" y="10042321"/>
                </a:moveTo>
                <a:lnTo>
                  <a:pt x="8325997" y="10042321"/>
                </a:lnTo>
                <a:lnTo>
                  <a:pt x="8325997" y="0"/>
                </a:lnTo>
                <a:lnTo>
                  <a:pt x="0" y="0"/>
                </a:lnTo>
                <a:lnTo>
                  <a:pt x="0" y="1004232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479104" y="434235"/>
            <a:ext cx="4151694" cy="3086100"/>
            <a:chOff x="0" y="0"/>
            <a:chExt cx="109345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93450" cy="812800"/>
            </a:xfrm>
            <a:custGeom>
              <a:avLst/>
              <a:gdLst/>
              <a:ahLst/>
              <a:cxnLst/>
              <a:rect r="r" b="b" t="t" l="l"/>
              <a:pathLst>
                <a:path h="812800" w="1093450">
                  <a:moveTo>
                    <a:pt x="31701" y="0"/>
                  </a:moveTo>
                  <a:lnTo>
                    <a:pt x="1061749" y="0"/>
                  </a:lnTo>
                  <a:cubicBezTo>
                    <a:pt x="1070157" y="0"/>
                    <a:pt x="1078220" y="3340"/>
                    <a:pt x="1084165" y="9285"/>
                  </a:cubicBezTo>
                  <a:cubicBezTo>
                    <a:pt x="1090110" y="15230"/>
                    <a:pt x="1093450" y="23293"/>
                    <a:pt x="1093450" y="31701"/>
                  </a:cubicBezTo>
                  <a:lnTo>
                    <a:pt x="1093450" y="781099"/>
                  </a:lnTo>
                  <a:cubicBezTo>
                    <a:pt x="1093450" y="798607"/>
                    <a:pt x="1079257" y="812800"/>
                    <a:pt x="1061749" y="812800"/>
                  </a:cubicBezTo>
                  <a:lnTo>
                    <a:pt x="31701" y="812800"/>
                  </a:lnTo>
                  <a:cubicBezTo>
                    <a:pt x="23293" y="812800"/>
                    <a:pt x="15230" y="809460"/>
                    <a:pt x="9285" y="803515"/>
                  </a:cubicBezTo>
                  <a:cubicBezTo>
                    <a:pt x="3340" y="797570"/>
                    <a:pt x="0" y="789507"/>
                    <a:pt x="0" y="781099"/>
                  </a:cubicBezTo>
                  <a:lnTo>
                    <a:pt x="0" y="31701"/>
                  </a:lnTo>
                  <a:cubicBezTo>
                    <a:pt x="0" y="23293"/>
                    <a:pt x="3340" y="15230"/>
                    <a:pt x="9285" y="9285"/>
                  </a:cubicBezTo>
                  <a:cubicBezTo>
                    <a:pt x="15230" y="3340"/>
                    <a:pt x="23293" y="0"/>
                    <a:pt x="3170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09345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532150" y="434235"/>
            <a:ext cx="5727150" cy="9605283"/>
          </a:xfrm>
          <a:custGeom>
            <a:avLst/>
            <a:gdLst/>
            <a:ahLst/>
            <a:cxnLst/>
            <a:rect r="r" b="b" t="t" l="l"/>
            <a:pathLst>
              <a:path h="9605283" w="5727150">
                <a:moveTo>
                  <a:pt x="0" y="0"/>
                </a:moveTo>
                <a:lnTo>
                  <a:pt x="5727150" y="0"/>
                </a:lnTo>
                <a:lnTo>
                  <a:pt x="5727150" y="9605283"/>
                </a:lnTo>
                <a:lnTo>
                  <a:pt x="0" y="96052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93596" y="1494877"/>
            <a:ext cx="4151554" cy="7102570"/>
            <a:chOff x="0" y="0"/>
            <a:chExt cx="1093414" cy="18706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93413" cy="1870636"/>
            </a:xfrm>
            <a:custGeom>
              <a:avLst/>
              <a:gdLst/>
              <a:ahLst/>
              <a:cxnLst/>
              <a:rect r="r" b="b" t="t" l="l"/>
              <a:pathLst>
                <a:path h="1870636" w="1093413">
                  <a:moveTo>
                    <a:pt x="31702" y="0"/>
                  </a:moveTo>
                  <a:lnTo>
                    <a:pt x="1061711" y="0"/>
                  </a:lnTo>
                  <a:cubicBezTo>
                    <a:pt x="1070119" y="0"/>
                    <a:pt x="1078183" y="3340"/>
                    <a:pt x="1084128" y="9285"/>
                  </a:cubicBezTo>
                  <a:cubicBezTo>
                    <a:pt x="1090073" y="15231"/>
                    <a:pt x="1093413" y="23294"/>
                    <a:pt x="1093413" y="31702"/>
                  </a:cubicBezTo>
                  <a:lnTo>
                    <a:pt x="1093413" y="1838934"/>
                  </a:lnTo>
                  <a:cubicBezTo>
                    <a:pt x="1093413" y="1847342"/>
                    <a:pt x="1090073" y="1855405"/>
                    <a:pt x="1084128" y="1861350"/>
                  </a:cubicBezTo>
                  <a:cubicBezTo>
                    <a:pt x="1078183" y="1867296"/>
                    <a:pt x="1070119" y="1870636"/>
                    <a:pt x="1061711" y="1870636"/>
                  </a:cubicBezTo>
                  <a:lnTo>
                    <a:pt x="31702" y="1870636"/>
                  </a:lnTo>
                  <a:cubicBezTo>
                    <a:pt x="23294" y="1870636"/>
                    <a:pt x="15231" y="1867296"/>
                    <a:pt x="9285" y="1861350"/>
                  </a:cubicBezTo>
                  <a:cubicBezTo>
                    <a:pt x="3340" y="1855405"/>
                    <a:pt x="0" y="1847342"/>
                    <a:pt x="0" y="1838934"/>
                  </a:cubicBezTo>
                  <a:lnTo>
                    <a:pt x="0" y="31702"/>
                  </a:lnTo>
                  <a:cubicBezTo>
                    <a:pt x="0" y="23294"/>
                    <a:pt x="3340" y="15231"/>
                    <a:pt x="9285" y="9285"/>
                  </a:cubicBezTo>
                  <a:cubicBezTo>
                    <a:pt x="15231" y="3340"/>
                    <a:pt x="23294" y="0"/>
                    <a:pt x="3170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093414" cy="19373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-4057650" y="-1196503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26150" y="1525081"/>
            <a:ext cx="4551012" cy="317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7"/>
              </a:lnSpc>
            </a:pPr>
            <a:r>
              <a:rPr lang="en-US" sz="7068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PIPELINES TEXTO A MALLA 3D</a:t>
            </a:r>
          </a:p>
        </p:txBody>
      </p:sp>
      <p:sp>
        <p:nvSpPr>
          <p:cNvPr name="Freeform 14" id="14"/>
          <p:cNvSpPr/>
          <p:nvPr/>
        </p:nvSpPr>
        <p:spPr>
          <a:xfrm flipH="false" flipV="true" rot="5738181">
            <a:off x="10770276" y="7512601"/>
            <a:ext cx="1292425" cy="2008005"/>
          </a:xfrm>
          <a:custGeom>
            <a:avLst/>
            <a:gdLst/>
            <a:ahLst/>
            <a:cxnLst/>
            <a:rect r="r" b="b" t="t" l="l"/>
            <a:pathLst>
              <a:path h="2008005" w="1292425">
                <a:moveTo>
                  <a:pt x="0" y="2008006"/>
                </a:moveTo>
                <a:lnTo>
                  <a:pt x="1292425" y="2008006"/>
                </a:lnTo>
                <a:lnTo>
                  <a:pt x="1292425" y="0"/>
                </a:lnTo>
                <a:lnTo>
                  <a:pt x="0" y="0"/>
                </a:lnTo>
                <a:lnTo>
                  <a:pt x="0" y="200800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73465" y="1579051"/>
            <a:ext cx="7298670" cy="6910247"/>
            <a:chOff x="0" y="0"/>
            <a:chExt cx="9731560" cy="921366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053141" cy="9213663"/>
            </a:xfrm>
            <a:custGeom>
              <a:avLst/>
              <a:gdLst/>
              <a:ahLst/>
              <a:cxnLst/>
              <a:rect r="r" b="b" t="t" l="l"/>
              <a:pathLst>
                <a:path h="9213663" w="7053141">
                  <a:moveTo>
                    <a:pt x="0" y="0"/>
                  </a:moveTo>
                  <a:lnTo>
                    <a:pt x="7053141" y="0"/>
                  </a:lnTo>
                  <a:lnTo>
                    <a:pt x="7053141" y="9213663"/>
                  </a:lnTo>
                  <a:lnTo>
                    <a:pt x="0" y="92136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-913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738181">
              <a:off x="6344600" y="5635224"/>
              <a:ext cx="1723234" cy="2677340"/>
            </a:xfrm>
            <a:custGeom>
              <a:avLst/>
              <a:gdLst/>
              <a:ahLst/>
              <a:cxnLst/>
              <a:rect r="r" b="b" t="t" l="l"/>
              <a:pathLst>
                <a:path h="2677340" w="1723234">
                  <a:moveTo>
                    <a:pt x="0" y="0"/>
                  </a:moveTo>
                  <a:lnTo>
                    <a:pt x="1723234" y="0"/>
                  </a:lnTo>
                  <a:lnTo>
                    <a:pt x="1723234" y="2677340"/>
                  </a:lnTo>
                  <a:lnTo>
                    <a:pt x="0" y="2677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607916">
              <a:off x="7840707" y="6185385"/>
              <a:ext cx="1863858" cy="6435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67"/>
                </a:lnSpc>
                <a:spcBef>
                  <a:spcPct val="0"/>
                </a:spcBef>
              </a:pPr>
              <a:r>
                <a:rPr lang="en-US" b="true" sz="2762">
                  <a:solidFill>
                    <a:srgbClr val="FF914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BUDGET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-929199">
            <a:off x="9134869" y="7139882"/>
            <a:ext cx="1906275" cy="111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9"/>
              </a:lnSpc>
            </a:pPr>
            <a:r>
              <a:rPr lang="en-US" sz="3106" b="true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STATE OF </a:t>
            </a:r>
          </a:p>
          <a:p>
            <a:pPr algn="ctr">
              <a:lnSpc>
                <a:spcPts val="4349"/>
              </a:lnSpc>
              <a:spcBef>
                <a:spcPct val="0"/>
              </a:spcBef>
            </a:pPr>
            <a:r>
              <a:rPr lang="en-US" b="true" sz="3106">
                <a:solidFill>
                  <a:srgbClr val="FF914D"/>
                </a:solidFill>
                <a:latin typeface="Poppins Bold"/>
                <a:ea typeface="Poppins Bold"/>
                <a:cs typeface="Poppins Bold"/>
                <a:sym typeface="Poppins Bold"/>
              </a:rPr>
              <a:t>THE ART</a:t>
            </a:r>
          </a:p>
        </p:txBody>
      </p:sp>
      <p:sp>
        <p:nvSpPr>
          <p:cNvPr name="TextBox 20" id="20"/>
          <p:cNvSpPr txBox="true"/>
          <p:nvPr/>
        </p:nvSpPr>
        <p:spPr>
          <a:xfrm rot="-172029">
            <a:off x="4817813" y="3880612"/>
            <a:ext cx="1048730" cy="312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2"/>
              </a:lnSpc>
              <a:spcBef>
                <a:spcPct val="0"/>
              </a:spcBef>
            </a:pPr>
            <a:r>
              <a:rPr lang="en-US" b="true" sz="1709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1.5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13278" y="-2803097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77696" y="-1608727"/>
            <a:ext cx="2948680" cy="2959442"/>
          </a:xfrm>
          <a:custGeom>
            <a:avLst/>
            <a:gdLst/>
            <a:ahLst/>
            <a:cxnLst/>
            <a:rect r="r" b="b" t="t" l="l"/>
            <a:pathLst>
              <a:path h="2959442" w="2948680">
                <a:moveTo>
                  <a:pt x="0" y="0"/>
                </a:moveTo>
                <a:lnTo>
                  <a:pt x="2948681" y="0"/>
                </a:lnTo>
                <a:lnTo>
                  <a:pt x="2948681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655369" y="8507800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8" y="0"/>
                </a:lnTo>
                <a:lnTo>
                  <a:pt x="4099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70133" y="9093493"/>
            <a:ext cx="2378335" cy="2387015"/>
          </a:xfrm>
          <a:custGeom>
            <a:avLst/>
            <a:gdLst/>
            <a:ahLst/>
            <a:cxnLst/>
            <a:rect r="r" b="b" t="t" l="l"/>
            <a:pathLst>
              <a:path h="2387015" w="2378335">
                <a:moveTo>
                  <a:pt x="0" y="0"/>
                </a:moveTo>
                <a:lnTo>
                  <a:pt x="2378334" y="0"/>
                </a:lnTo>
                <a:lnTo>
                  <a:pt x="2378334" y="2387014"/>
                </a:lnTo>
                <a:lnTo>
                  <a:pt x="0" y="23870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43166" y="-1968340"/>
            <a:ext cx="8115300" cy="8115300"/>
          </a:xfrm>
          <a:custGeom>
            <a:avLst/>
            <a:gdLst/>
            <a:ahLst/>
            <a:cxnLst/>
            <a:rect r="r" b="b" t="t" l="l"/>
            <a:pathLst>
              <a:path h="8115300" w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6438279" y="3412600"/>
            <a:ext cx="4715456" cy="471545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7762" y="0"/>
                  </a:moveTo>
                  <a:lnTo>
                    <a:pt x="775038" y="0"/>
                  </a:lnTo>
                  <a:cubicBezTo>
                    <a:pt x="785053" y="0"/>
                    <a:pt x="794658" y="3978"/>
                    <a:pt x="801740" y="11060"/>
                  </a:cubicBezTo>
                  <a:cubicBezTo>
                    <a:pt x="808822" y="18142"/>
                    <a:pt x="812800" y="27747"/>
                    <a:pt x="812800" y="37762"/>
                  </a:cubicBezTo>
                  <a:lnTo>
                    <a:pt x="812800" y="775038"/>
                  </a:lnTo>
                  <a:cubicBezTo>
                    <a:pt x="812800" y="785053"/>
                    <a:pt x="808822" y="794658"/>
                    <a:pt x="801740" y="801740"/>
                  </a:cubicBezTo>
                  <a:cubicBezTo>
                    <a:pt x="794658" y="808822"/>
                    <a:pt x="785053" y="812800"/>
                    <a:pt x="775038" y="812800"/>
                  </a:cubicBezTo>
                  <a:lnTo>
                    <a:pt x="37762" y="812800"/>
                  </a:lnTo>
                  <a:cubicBezTo>
                    <a:pt x="27747" y="812800"/>
                    <a:pt x="18142" y="808822"/>
                    <a:pt x="11060" y="801740"/>
                  </a:cubicBezTo>
                  <a:cubicBezTo>
                    <a:pt x="3978" y="794658"/>
                    <a:pt x="0" y="785053"/>
                    <a:pt x="0" y="775038"/>
                  </a:cubicBezTo>
                  <a:lnTo>
                    <a:pt x="0" y="37762"/>
                  </a:lnTo>
                  <a:cubicBezTo>
                    <a:pt x="0" y="27747"/>
                    <a:pt x="3978" y="18142"/>
                    <a:pt x="11060" y="11060"/>
                  </a:cubicBezTo>
                  <a:cubicBezTo>
                    <a:pt x="18142" y="3978"/>
                    <a:pt x="27747" y="0"/>
                    <a:pt x="37762" y="0"/>
                  </a:cubicBezTo>
                  <a:close/>
                </a:path>
              </a:pathLst>
            </a:custGeom>
            <a:blipFill>
              <a:blip r:embed="rId6"/>
              <a:stretch>
                <a:fillRect l="-3908" t="0" r="-390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005952" y="2054500"/>
            <a:ext cx="5527452" cy="7431655"/>
            <a:chOff x="0" y="0"/>
            <a:chExt cx="604537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4537" cy="812800"/>
            </a:xfrm>
            <a:custGeom>
              <a:avLst/>
              <a:gdLst/>
              <a:ahLst/>
              <a:cxnLst/>
              <a:rect r="r" b="b" t="t" l="l"/>
              <a:pathLst>
                <a:path h="812800" w="604537">
                  <a:moveTo>
                    <a:pt x="32215" y="0"/>
                  </a:moveTo>
                  <a:lnTo>
                    <a:pt x="572323" y="0"/>
                  </a:lnTo>
                  <a:cubicBezTo>
                    <a:pt x="580867" y="0"/>
                    <a:pt x="589061" y="3394"/>
                    <a:pt x="595102" y="9435"/>
                  </a:cubicBezTo>
                  <a:cubicBezTo>
                    <a:pt x="601143" y="15477"/>
                    <a:pt x="604537" y="23671"/>
                    <a:pt x="604537" y="32215"/>
                  </a:cubicBezTo>
                  <a:lnTo>
                    <a:pt x="604537" y="780585"/>
                  </a:lnTo>
                  <a:cubicBezTo>
                    <a:pt x="604537" y="798377"/>
                    <a:pt x="590114" y="812800"/>
                    <a:pt x="572323" y="812800"/>
                  </a:cubicBezTo>
                  <a:lnTo>
                    <a:pt x="32215" y="812800"/>
                  </a:lnTo>
                  <a:cubicBezTo>
                    <a:pt x="14423" y="812800"/>
                    <a:pt x="0" y="798377"/>
                    <a:pt x="0" y="780585"/>
                  </a:cubicBezTo>
                  <a:lnTo>
                    <a:pt x="0" y="32215"/>
                  </a:lnTo>
                  <a:cubicBezTo>
                    <a:pt x="0" y="14423"/>
                    <a:pt x="14423" y="0"/>
                    <a:pt x="32215" y="0"/>
                  </a:cubicBezTo>
                  <a:close/>
                </a:path>
              </a:pathLst>
            </a:custGeom>
            <a:blipFill>
              <a:blip r:embed="rId7"/>
              <a:stretch>
                <a:fillRect l="-783" t="0" r="-783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90167" y="4691212"/>
            <a:ext cx="3885245" cy="2158232"/>
            <a:chOff x="0" y="0"/>
            <a:chExt cx="5180327" cy="287764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5180327" cy="2877642"/>
              <a:chOff x="0" y="0"/>
              <a:chExt cx="1023274" cy="56842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023274" cy="568423"/>
              </a:xfrm>
              <a:custGeom>
                <a:avLst/>
                <a:gdLst/>
                <a:ahLst/>
                <a:cxnLst/>
                <a:rect r="r" b="b" t="t" l="l"/>
                <a:pathLst>
                  <a:path h="568423" w="1023274">
                    <a:moveTo>
                      <a:pt x="67750" y="0"/>
                    </a:moveTo>
                    <a:lnTo>
                      <a:pt x="955525" y="0"/>
                    </a:lnTo>
                    <a:cubicBezTo>
                      <a:pt x="992942" y="0"/>
                      <a:pt x="1023274" y="30333"/>
                      <a:pt x="1023274" y="67750"/>
                    </a:cubicBezTo>
                    <a:lnTo>
                      <a:pt x="1023274" y="500673"/>
                    </a:lnTo>
                    <a:cubicBezTo>
                      <a:pt x="1023274" y="518642"/>
                      <a:pt x="1016137" y="535874"/>
                      <a:pt x="1003431" y="548580"/>
                    </a:cubicBezTo>
                    <a:cubicBezTo>
                      <a:pt x="990725" y="561285"/>
                      <a:pt x="973493" y="568423"/>
                      <a:pt x="955525" y="568423"/>
                    </a:cubicBezTo>
                    <a:lnTo>
                      <a:pt x="67750" y="568423"/>
                    </a:lnTo>
                    <a:cubicBezTo>
                      <a:pt x="49782" y="568423"/>
                      <a:pt x="32549" y="561285"/>
                      <a:pt x="19844" y="548580"/>
                    </a:cubicBezTo>
                    <a:cubicBezTo>
                      <a:pt x="7138" y="535874"/>
                      <a:pt x="0" y="518642"/>
                      <a:pt x="0" y="500673"/>
                    </a:cubicBezTo>
                    <a:lnTo>
                      <a:pt x="0" y="67750"/>
                    </a:lnTo>
                    <a:cubicBezTo>
                      <a:pt x="0" y="30333"/>
                      <a:pt x="30333" y="0"/>
                      <a:pt x="6775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66675"/>
                <a:ext cx="1023274" cy="63509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00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38126" y="560942"/>
              <a:ext cx="4741649" cy="1701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45"/>
                </a:lnSpc>
              </a:pPr>
              <a:r>
                <a:rPr lang="en-US" sz="181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Ilustración de un modelo 3D, de un alienigena verde,</a:t>
              </a:r>
            </a:p>
            <a:p>
              <a:pPr algn="ctr">
                <a:lnSpc>
                  <a:spcPts val="2545"/>
                </a:lnSpc>
                <a:spcBef>
                  <a:spcPct val="0"/>
                </a:spcBef>
              </a:pPr>
              <a:r>
                <a:rPr lang="en-US" sz="1818">
                  <a:solidFill>
                    <a:srgbClr val="000000"/>
                  </a:solidFill>
                  <a:latin typeface="Poppins"/>
                  <a:ea typeface="Poppins"/>
                  <a:cs typeface="Poppins"/>
                  <a:sym typeface="Poppins"/>
                </a:rPr>
                <a:t>vistiendo un sombrero voltiao colombiano. Fondo gris plano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0">
            <a:off x="5211474" y="4871821"/>
            <a:ext cx="1911717" cy="898507"/>
          </a:xfrm>
          <a:custGeom>
            <a:avLst/>
            <a:gdLst/>
            <a:ahLst/>
            <a:cxnLst/>
            <a:rect r="r" b="b" t="t" l="l"/>
            <a:pathLst>
              <a:path h="898507" w="1911717">
                <a:moveTo>
                  <a:pt x="1911717" y="0"/>
                </a:moveTo>
                <a:lnTo>
                  <a:pt x="0" y="0"/>
                </a:lnTo>
                <a:lnTo>
                  <a:pt x="0" y="898507"/>
                </a:lnTo>
                <a:lnTo>
                  <a:pt x="1911717" y="898507"/>
                </a:lnTo>
                <a:lnTo>
                  <a:pt x="191171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280839" y="709426"/>
            <a:ext cx="5935004" cy="227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4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RESULTADOS</a:t>
            </a:r>
          </a:p>
          <a:p>
            <a:pPr algn="ctr">
              <a:lnSpc>
                <a:spcPts val="5423"/>
              </a:lnSpc>
            </a:pPr>
            <a:r>
              <a:rPr lang="en-US" sz="48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(SOTA)</a:t>
            </a:r>
          </a:p>
        </p:txBody>
      </p:sp>
      <p:sp>
        <p:nvSpPr>
          <p:cNvPr name="Freeform 18" id="18"/>
          <p:cNvSpPr/>
          <p:nvPr/>
        </p:nvSpPr>
        <p:spPr>
          <a:xfrm flipH="true" flipV="false" rot="0">
            <a:off x="10517660" y="4788561"/>
            <a:ext cx="1911717" cy="898507"/>
          </a:xfrm>
          <a:custGeom>
            <a:avLst/>
            <a:gdLst/>
            <a:ahLst/>
            <a:cxnLst/>
            <a:rect r="r" b="b" t="t" l="l"/>
            <a:pathLst>
              <a:path h="898507" w="1911717">
                <a:moveTo>
                  <a:pt x="1911717" y="0"/>
                </a:moveTo>
                <a:lnTo>
                  <a:pt x="0" y="0"/>
                </a:lnTo>
                <a:lnTo>
                  <a:pt x="0" y="898507"/>
                </a:lnTo>
                <a:lnTo>
                  <a:pt x="1911717" y="898507"/>
                </a:lnTo>
                <a:lnTo>
                  <a:pt x="191171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DAGqvAl_lrs</dc:identifier>
  <dcterms:modified xsi:type="dcterms:W3CDTF">2011-08-01T06:04:30Z</dcterms:modified>
  <cp:revision>1</cp:revision>
  <dc:title>Entrega 2 proyecto visual</dc:title>
</cp:coreProperties>
</file>